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38404800" cy="32918400"/>
  <p:notesSz cx="6858000" cy="9144000"/>
  <p:defaultTextStyle>
    <a:defPPr>
      <a:defRPr lang="en-US"/>
    </a:defPPr>
    <a:lvl1pPr marL="0" algn="l" defTabSz="2037786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1pPr>
    <a:lvl2pPr marL="2037786" algn="l" defTabSz="2037786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2pPr>
    <a:lvl3pPr marL="4075572" algn="l" defTabSz="2037786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3pPr>
    <a:lvl4pPr marL="6113358" algn="l" defTabSz="2037786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4pPr>
    <a:lvl5pPr marL="8151144" algn="l" defTabSz="2037786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5pPr>
    <a:lvl6pPr marL="10188931" algn="l" defTabSz="2037786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6pPr>
    <a:lvl7pPr marL="12226717" algn="l" defTabSz="2037786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7pPr>
    <a:lvl8pPr marL="14264503" algn="l" defTabSz="2037786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8pPr>
    <a:lvl9pPr marL="16302289" algn="l" defTabSz="2037786" rtl="0" eaLnBrk="1" latinLnBrk="0" hangingPunct="1">
      <a:defRPr sz="8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" d="100"/>
          <a:sy n="10" d="100"/>
        </p:scale>
        <p:origin x="-2472" y="-1112"/>
      </p:cViewPr>
      <p:guideLst>
        <p:guide orient="horz" pos="10368"/>
        <p:guide pos="12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10226042"/>
            <a:ext cx="3264408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720" y="18653760"/>
            <a:ext cx="2688336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37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7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13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151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188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226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264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302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978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941285" y="6324600"/>
            <a:ext cx="36291200" cy="134820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67675" y="6324600"/>
            <a:ext cx="108233530" cy="134820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03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91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715" y="21153122"/>
            <a:ext cx="32644080" cy="6537960"/>
          </a:xfrm>
        </p:spPr>
        <p:txBody>
          <a:bodyPr anchor="t"/>
          <a:lstStyle>
            <a:lvl1pPr algn="l">
              <a:defRPr sz="17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3715" y="13952225"/>
            <a:ext cx="32644080" cy="7200898"/>
          </a:xfrm>
        </p:spPr>
        <p:txBody>
          <a:bodyPr anchor="b"/>
          <a:lstStyle>
            <a:lvl1pPr marL="0" indent="0">
              <a:buNone/>
              <a:defRPr sz="8900">
                <a:solidFill>
                  <a:schemeClr val="tx1">
                    <a:tint val="75000"/>
                  </a:schemeClr>
                </a:solidFill>
              </a:defRPr>
            </a:lvl1pPr>
            <a:lvl2pPr marL="2037786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4075572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3pPr>
            <a:lvl4pPr marL="6113358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4pPr>
            <a:lvl5pPr marL="8151144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5pPr>
            <a:lvl6pPr marL="10188931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6pPr>
            <a:lvl7pPr marL="12226717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7pPr>
            <a:lvl8pPr marL="14264503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8pPr>
            <a:lvl9pPr marL="16302289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4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67677" y="36865560"/>
            <a:ext cx="72262365" cy="104279702"/>
          </a:xfrm>
        </p:spPr>
        <p:txBody>
          <a:bodyPr/>
          <a:lstStyle>
            <a:lvl1pPr>
              <a:defRPr sz="12500"/>
            </a:lvl1pPr>
            <a:lvl2pPr>
              <a:defRPr sz="10700"/>
            </a:lvl2pPr>
            <a:lvl3pPr>
              <a:defRPr sz="89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70122" y="36865560"/>
            <a:ext cx="72262365" cy="104279702"/>
          </a:xfrm>
        </p:spPr>
        <p:txBody>
          <a:bodyPr/>
          <a:lstStyle>
            <a:lvl1pPr>
              <a:defRPr sz="12500"/>
            </a:lvl1pPr>
            <a:lvl2pPr>
              <a:defRPr sz="10700"/>
            </a:lvl2pPr>
            <a:lvl3pPr>
              <a:defRPr sz="89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2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0" y="1318262"/>
            <a:ext cx="3456432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7368542"/>
            <a:ext cx="16968790" cy="3070858"/>
          </a:xfrm>
        </p:spPr>
        <p:txBody>
          <a:bodyPr anchor="b"/>
          <a:lstStyle>
            <a:lvl1pPr marL="0" indent="0">
              <a:buNone/>
              <a:defRPr sz="10700" b="1"/>
            </a:lvl1pPr>
            <a:lvl2pPr marL="2037786" indent="0">
              <a:buNone/>
              <a:defRPr sz="8900" b="1"/>
            </a:lvl2pPr>
            <a:lvl3pPr marL="4075572" indent="0">
              <a:buNone/>
              <a:defRPr sz="8000" b="1"/>
            </a:lvl3pPr>
            <a:lvl4pPr marL="6113358" indent="0">
              <a:buNone/>
              <a:defRPr sz="7100" b="1"/>
            </a:lvl4pPr>
            <a:lvl5pPr marL="8151144" indent="0">
              <a:buNone/>
              <a:defRPr sz="7100" b="1"/>
            </a:lvl5pPr>
            <a:lvl6pPr marL="10188931" indent="0">
              <a:buNone/>
              <a:defRPr sz="7100" b="1"/>
            </a:lvl6pPr>
            <a:lvl7pPr marL="12226717" indent="0">
              <a:buNone/>
              <a:defRPr sz="7100" b="1"/>
            </a:lvl7pPr>
            <a:lvl8pPr marL="14264503" indent="0">
              <a:buNone/>
              <a:defRPr sz="7100" b="1"/>
            </a:lvl8pPr>
            <a:lvl9pPr marL="16302289" indent="0">
              <a:buNone/>
              <a:defRPr sz="7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0" y="10439400"/>
            <a:ext cx="16968790" cy="18966182"/>
          </a:xfrm>
        </p:spPr>
        <p:txBody>
          <a:bodyPr/>
          <a:lstStyle>
            <a:lvl1pPr>
              <a:defRPr sz="10700"/>
            </a:lvl1pPr>
            <a:lvl2pPr>
              <a:defRPr sz="8900"/>
            </a:lvl2pPr>
            <a:lvl3pPr>
              <a:defRPr sz="8000"/>
            </a:lvl3pPr>
            <a:lvl4pPr>
              <a:defRPr sz="7100"/>
            </a:lvl4pPr>
            <a:lvl5pPr>
              <a:defRPr sz="7100"/>
            </a:lvl5pPr>
            <a:lvl6pPr>
              <a:defRPr sz="7100"/>
            </a:lvl6pPr>
            <a:lvl7pPr>
              <a:defRPr sz="7100"/>
            </a:lvl7pPr>
            <a:lvl8pPr>
              <a:defRPr sz="7100"/>
            </a:lvl8pPr>
            <a:lvl9pPr>
              <a:defRPr sz="7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9107" y="7368542"/>
            <a:ext cx="16975455" cy="3070858"/>
          </a:xfrm>
        </p:spPr>
        <p:txBody>
          <a:bodyPr anchor="b"/>
          <a:lstStyle>
            <a:lvl1pPr marL="0" indent="0">
              <a:buNone/>
              <a:defRPr sz="10700" b="1"/>
            </a:lvl1pPr>
            <a:lvl2pPr marL="2037786" indent="0">
              <a:buNone/>
              <a:defRPr sz="8900" b="1"/>
            </a:lvl2pPr>
            <a:lvl3pPr marL="4075572" indent="0">
              <a:buNone/>
              <a:defRPr sz="8000" b="1"/>
            </a:lvl3pPr>
            <a:lvl4pPr marL="6113358" indent="0">
              <a:buNone/>
              <a:defRPr sz="7100" b="1"/>
            </a:lvl4pPr>
            <a:lvl5pPr marL="8151144" indent="0">
              <a:buNone/>
              <a:defRPr sz="7100" b="1"/>
            </a:lvl5pPr>
            <a:lvl6pPr marL="10188931" indent="0">
              <a:buNone/>
              <a:defRPr sz="7100" b="1"/>
            </a:lvl6pPr>
            <a:lvl7pPr marL="12226717" indent="0">
              <a:buNone/>
              <a:defRPr sz="7100" b="1"/>
            </a:lvl7pPr>
            <a:lvl8pPr marL="14264503" indent="0">
              <a:buNone/>
              <a:defRPr sz="7100" b="1"/>
            </a:lvl8pPr>
            <a:lvl9pPr marL="16302289" indent="0">
              <a:buNone/>
              <a:defRPr sz="7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9107" y="10439400"/>
            <a:ext cx="16975455" cy="18966182"/>
          </a:xfrm>
        </p:spPr>
        <p:txBody>
          <a:bodyPr/>
          <a:lstStyle>
            <a:lvl1pPr>
              <a:defRPr sz="10700"/>
            </a:lvl1pPr>
            <a:lvl2pPr>
              <a:defRPr sz="8900"/>
            </a:lvl2pPr>
            <a:lvl3pPr>
              <a:defRPr sz="8000"/>
            </a:lvl3pPr>
            <a:lvl4pPr>
              <a:defRPr sz="7100"/>
            </a:lvl4pPr>
            <a:lvl5pPr>
              <a:defRPr sz="7100"/>
            </a:lvl5pPr>
            <a:lvl6pPr>
              <a:defRPr sz="7100"/>
            </a:lvl6pPr>
            <a:lvl7pPr>
              <a:defRPr sz="7100"/>
            </a:lvl7pPr>
            <a:lvl8pPr>
              <a:defRPr sz="7100"/>
            </a:lvl8pPr>
            <a:lvl9pPr>
              <a:defRPr sz="7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62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3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37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2" y="1310640"/>
            <a:ext cx="12634915" cy="5577840"/>
          </a:xfrm>
        </p:spPr>
        <p:txBody>
          <a:bodyPr anchor="b"/>
          <a:lstStyle>
            <a:lvl1pPr algn="l">
              <a:defRPr sz="8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5210" y="1310643"/>
            <a:ext cx="21469350" cy="28094942"/>
          </a:xfrm>
        </p:spPr>
        <p:txBody>
          <a:bodyPr/>
          <a:lstStyle>
            <a:lvl1pPr>
              <a:defRPr sz="14300"/>
            </a:lvl1pPr>
            <a:lvl2pPr>
              <a:defRPr sz="12500"/>
            </a:lvl2pPr>
            <a:lvl3pPr>
              <a:defRPr sz="107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2" y="6888483"/>
            <a:ext cx="12634915" cy="22517102"/>
          </a:xfrm>
        </p:spPr>
        <p:txBody>
          <a:bodyPr/>
          <a:lstStyle>
            <a:lvl1pPr marL="0" indent="0">
              <a:buNone/>
              <a:defRPr sz="6200"/>
            </a:lvl1pPr>
            <a:lvl2pPr marL="2037786" indent="0">
              <a:buNone/>
              <a:defRPr sz="5300"/>
            </a:lvl2pPr>
            <a:lvl3pPr marL="4075572" indent="0">
              <a:buNone/>
              <a:defRPr sz="4500"/>
            </a:lvl3pPr>
            <a:lvl4pPr marL="6113358" indent="0">
              <a:buNone/>
              <a:defRPr sz="4000"/>
            </a:lvl4pPr>
            <a:lvl5pPr marL="8151144" indent="0">
              <a:buNone/>
              <a:defRPr sz="4000"/>
            </a:lvl5pPr>
            <a:lvl6pPr marL="10188931" indent="0">
              <a:buNone/>
              <a:defRPr sz="4000"/>
            </a:lvl6pPr>
            <a:lvl7pPr marL="12226717" indent="0">
              <a:buNone/>
              <a:defRPr sz="4000"/>
            </a:lvl7pPr>
            <a:lvl8pPr marL="14264503" indent="0">
              <a:buNone/>
              <a:defRPr sz="4000"/>
            </a:lvl8pPr>
            <a:lvl9pPr marL="16302289" indent="0">
              <a:buNone/>
              <a:defRPr sz="4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7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610" y="23042880"/>
            <a:ext cx="23042880" cy="2720342"/>
          </a:xfrm>
        </p:spPr>
        <p:txBody>
          <a:bodyPr anchor="b"/>
          <a:lstStyle>
            <a:lvl1pPr algn="l">
              <a:defRPr sz="8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27610" y="2941320"/>
            <a:ext cx="23042880" cy="19751040"/>
          </a:xfrm>
        </p:spPr>
        <p:txBody>
          <a:bodyPr/>
          <a:lstStyle>
            <a:lvl1pPr marL="0" indent="0">
              <a:buNone/>
              <a:defRPr sz="14300"/>
            </a:lvl1pPr>
            <a:lvl2pPr marL="2037786" indent="0">
              <a:buNone/>
              <a:defRPr sz="12500"/>
            </a:lvl2pPr>
            <a:lvl3pPr marL="4075572" indent="0">
              <a:buNone/>
              <a:defRPr sz="10700"/>
            </a:lvl3pPr>
            <a:lvl4pPr marL="6113358" indent="0">
              <a:buNone/>
              <a:defRPr sz="8900"/>
            </a:lvl4pPr>
            <a:lvl5pPr marL="8151144" indent="0">
              <a:buNone/>
              <a:defRPr sz="8900"/>
            </a:lvl5pPr>
            <a:lvl6pPr marL="10188931" indent="0">
              <a:buNone/>
              <a:defRPr sz="8900"/>
            </a:lvl6pPr>
            <a:lvl7pPr marL="12226717" indent="0">
              <a:buNone/>
              <a:defRPr sz="8900"/>
            </a:lvl7pPr>
            <a:lvl8pPr marL="14264503" indent="0">
              <a:buNone/>
              <a:defRPr sz="8900"/>
            </a:lvl8pPr>
            <a:lvl9pPr marL="16302289" indent="0">
              <a:buNone/>
              <a:defRPr sz="8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27610" y="25763222"/>
            <a:ext cx="23042880" cy="3863338"/>
          </a:xfrm>
        </p:spPr>
        <p:txBody>
          <a:bodyPr/>
          <a:lstStyle>
            <a:lvl1pPr marL="0" indent="0">
              <a:buNone/>
              <a:defRPr sz="6200"/>
            </a:lvl1pPr>
            <a:lvl2pPr marL="2037786" indent="0">
              <a:buNone/>
              <a:defRPr sz="5300"/>
            </a:lvl2pPr>
            <a:lvl3pPr marL="4075572" indent="0">
              <a:buNone/>
              <a:defRPr sz="4500"/>
            </a:lvl3pPr>
            <a:lvl4pPr marL="6113358" indent="0">
              <a:buNone/>
              <a:defRPr sz="4000"/>
            </a:lvl4pPr>
            <a:lvl5pPr marL="8151144" indent="0">
              <a:buNone/>
              <a:defRPr sz="4000"/>
            </a:lvl5pPr>
            <a:lvl6pPr marL="10188931" indent="0">
              <a:buNone/>
              <a:defRPr sz="4000"/>
            </a:lvl6pPr>
            <a:lvl7pPr marL="12226717" indent="0">
              <a:buNone/>
              <a:defRPr sz="4000"/>
            </a:lvl7pPr>
            <a:lvl8pPr marL="14264503" indent="0">
              <a:buNone/>
              <a:defRPr sz="4000"/>
            </a:lvl8pPr>
            <a:lvl9pPr marL="16302289" indent="0">
              <a:buNone/>
              <a:defRPr sz="4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0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1318262"/>
            <a:ext cx="34564320" cy="5486400"/>
          </a:xfrm>
          <a:prstGeom prst="rect">
            <a:avLst/>
          </a:prstGeom>
        </p:spPr>
        <p:txBody>
          <a:bodyPr vert="horz" lIns="407557" tIns="203779" rIns="407557" bIns="20377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7680963"/>
            <a:ext cx="34564320" cy="21724622"/>
          </a:xfrm>
          <a:prstGeom prst="rect">
            <a:avLst/>
          </a:prstGeom>
        </p:spPr>
        <p:txBody>
          <a:bodyPr vert="horz" lIns="407557" tIns="203779" rIns="407557" bIns="20377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20240" y="30510482"/>
            <a:ext cx="8961120" cy="1752600"/>
          </a:xfrm>
          <a:prstGeom prst="rect">
            <a:avLst/>
          </a:prstGeom>
        </p:spPr>
        <p:txBody>
          <a:bodyPr vert="horz" lIns="407557" tIns="203779" rIns="407557" bIns="203779" rtlCol="0" anchor="ctr"/>
          <a:lstStyle>
            <a:lvl1pPr algn="l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10F09-F176-F940-8774-DCDE9CD630FE}" type="datetimeFigureOut">
              <a:rPr lang="en-US" smtClean="0"/>
              <a:t>2/24/11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21640" y="30510482"/>
            <a:ext cx="12161520" cy="1752600"/>
          </a:xfrm>
          <a:prstGeom prst="rect">
            <a:avLst/>
          </a:prstGeom>
        </p:spPr>
        <p:txBody>
          <a:bodyPr vert="horz" lIns="407557" tIns="203779" rIns="407557" bIns="203779" rtlCol="0" anchor="ctr"/>
          <a:lstStyle>
            <a:lvl1pPr algn="ctr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523440" y="30510482"/>
            <a:ext cx="8961120" cy="1752600"/>
          </a:xfrm>
          <a:prstGeom prst="rect">
            <a:avLst/>
          </a:prstGeom>
        </p:spPr>
        <p:txBody>
          <a:bodyPr vert="horz" lIns="407557" tIns="203779" rIns="407557" bIns="203779" rtlCol="0" anchor="ctr"/>
          <a:lstStyle>
            <a:lvl1pPr algn="r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C4DA7-30E1-5748-8383-0B338B935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8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37786" rtl="0" eaLnBrk="1" latinLnBrk="0" hangingPunct="1">
        <a:spcBef>
          <a:spcPct val="0"/>
        </a:spcBef>
        <a:buNone/>
        <a:defRPr sz="19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8340" indent="-1528340" algn="l" defTabSz="2037786" rtl="0" eaLnBrk="1" latinLnBrk="0" hangingPunct="1">
        <a:spcBef>
          <a:spcPct val="20000"/>
        </a:spcBef>
        <a:buFont typeface="Arial"/>
        <a:buChar char="•"/>
        <a:defRPr sz="14300" kern="1200">
          <a:solidFill>
            <a:schemeClr val="tx1"/>
          </a:solidFill>
          <a:latin typeface="+mn-lt"/>
          <a:ea typeface="+mn-ea"/>
          <a:cs typeface="+mn-cs"/>
        </a:defRPr>
      </a:lvl1pPr>
      <a:lvl2pPr marL="3311402" indent="-1273616" algn="l" defTabSz="2037786" rtl="0" eaLnBrk="1" latinLnBrk="0" hangingPunct="1">
        <a:spcBef>
          <a:spcPct val="20000"/>
        </a:spcBef>
        <a:buFont typeface="Arial"/>
        <a:buChar char="–"/>
        <a:defRPr sz="12500" kern="1200">
          <a:solidFill>
            <a:schemeClr val="tx1"/>
          </a:solidFill>
          <a:latin typeface="+mn-lt"/>
          <a:ea typeface="+mn-ea"/>
          <a:cs typeface="+mn-cs"/>
        </a:defRPr>
      </a:lvl2pPr>
      <a:lvl3pPr marL="5094465" indent="-1018893" algn="l" defTabSz="2037786" rtl="0" eaLnBrk="1" latinLnBrk="0" hangingPunct="1">
        <a:spcBef>
          <a:spcPct val="20000"/>
        </a:spcBef>
        <a:buFont typeface="Arial"/>
        <a:buChar char="•"/>
        <a:defRPr sz="10700" kern="1200">
          <a:solidFill>
            <a:schemeClr val="tx1"/>
          </a:solidFill>
          <a:latin typeface="+mn-lt"/>
          <a:ea typeface="+mn-ea"/>
          <a:cs typeface="+mn-cs"/>
        </a:defRPr>
      </a:lvl3pPr>
      <a:lvl4pPr marL="7132251" indent="-1018893" algn="l" defTabSz="2037786" rtl="0" eaLnBrk="1" latinLnBrk="0" hangingPunct="1">
        <a:spcBef>
          <a:spcPct val="20000"/>
        </a:spcBef>
        <a:buFont typeface="Arial"/>
        <a:buChar char="–"/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170038" indent="-1018893" algn="l" defTabSz="2037786" rtl="0" eaLnBrk="1" latinLnBrk="0" hangingPunct="1">
        <a:spcBef>
          <a:spcPct val="20000"/>
        </a:spcBef>
        <a:buFont typeface="Arial"/>
        <a:buChar char="»"/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7824" indent="-1018893" algn="l" defTabSz="2037786" rtl="0" eaLnBrk="1" latinLnBrk="0" hangingPunct="1">
        <a:spcBef>
          <a:spcPct val="20000"/>
        </a:spcBef>
        <a:buFont typeface="Arial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245610" indent="-1018893" algn="l" defTabSz="2037786" rtl="0" eaLnBrk="1" latinLnBrk="0" hangingPunct="1">
        <a:spcBef>
          <a:spcPct val="20000"/>
        </a:spcBef>
        <a:buFont typeface="Arial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283396" indent="-1018893" algn="l" defTabSz="2037786" rtl="0" eaLnBrk="1" latinLnBrk="0" hangingPunct="1">
        <a:spcBef>
          <a:spcPct val="20000"/>
        </a:spcBef>
        <a:buFont typeface="Arial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7321182" indent="-1018893" algn="l" defTabSz="2037786" rtl="0" eaLnBrk="1" latinLnBrk="0" hangingPunct="1">
        <a:spcBef>
          <a:spcPct val="20000"/>
        </a:spcBef>
        <a:buFont typeface="Arial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37786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1pPr>
      <a:lvl2pPr marL="2037786" algn="l" defTabSz="2037786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4075572" algn="l" defTabSz="2037786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113358" algn="l" defTabSz="2037786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51144" algn="l" defTabSz="2037786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188931" algn="l" defTabSz="2037786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2226717" algn="l" defTabSz="2037786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4264503" algn="l" defTabSz="2037786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6302289" algn="l" defTabSz="2037786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.png"/><Relationship Id="rId7" Type="http://schemas.openxmlformats.org/officeDocument/2006/relationships/image" Target="../media/image4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625820" y="889048"/>
            <a:ext cx="42062400" cy="2057400"/>
          </a:xfrm>
          <a:prstGeom prst="rect">
            <a:avLst/>
          </a:prstGeom>
        </p:spPr>
        <p:txBody>
          <a:bodyPr vert="horz" lIns="0" tIns="203779" rIns="407557" bIns="203779" rtlCol="0" anchor="ctr">
            <a:normAutofit fontScale="97500" lnSpcReduction="10000"/>
          </a:bodyPr>
          <a:lstStyle>
            <a:lvl1pPr algn="ctr" defTabSz="2037786" rtl="0" eaLnBrk="1" latinLnBrk="0" hangingPunct="1">
              <a:spcBef>
                <a:spcPct val="0"/>
              </a:spcBef>
              <a:buNone/>
              <a:defRPr sz="19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6700" b="1" dirty="0" smtClean="0">
                <a:solidFill>
                  <a:schemeClr val="bg1"/>
                </a:solidFill>
                <a:latin typeface="AmericanaT"/>
                <a:cs typeface="AmericanaT"/>
              </a:rPr>
              <a:t>Research Poster Title for a Given Topic Longer Titles Might Use Two Lines</a:t>
            </a:r>
            <a:r>
              <a:rPr lang="en-US" sz="6700" dirty="0" smtClean="0">
                <a:solidFill>
                  <a:schemeClr val="bg1"/>
                </a:solidFill>
                <a:latin typeface="AmericanaT"/>
                <a:cs typeface="AmericanaT"/>
              </a:rPr>
              <a:t/>
            </a:r>
            <a:br>
              <a:rPr lang="en-US" sz="6700" dirty="0" smtClean="0">
                <a:solidFill>
                  <a:schemeClr val="bg1"/>
                </a:solidFill>
                <a:latin typeface="AmericanaT"/>
                <a:cs typeface="AmericanaT"/>
              </a:rPr>
            </a:br>
            <a:r>
              <a:rPr lang="en-US" sz="5100" dirty="0" err="1" smtClean="0">
                <a:solidFill>
                  <a:schemeClr val="bg1"/>
                </a:solidFill>
                <a:latin typeface="Agenda-Regular" pitchFamily="2" charset="0"/>
              </a:rPr>
              <a:t>Johnathon</a:t>
            </a:r>
            <a:r>
              <a:rPr lang="en-US" sz="5100" dirty="0" smtClean="0">
                <a:solidFill>
                  <a:schemeClr val="bg1"/>
                </a:solidFill>
                <a:latin typeface="Agenda-Regular" pitchFamily="2" charset="0"/>
              </a:rPr>
              <a:t> Doe, Jane Doe, Author Name</a:t>
            </a:r>
            <a:endParaRPr lang="en-US" sz="5100" dirty="0">
              <a:solidFill>
                <a:schemeClr val="bg1"/>
              </a:solidFill>
              <a:latin typeface="Agenda-Regular" pitchFamily="2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803477" y="6172200"/>
            <a:ext cx="9144000" cy="15067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373" tIns="39187" rIns="78373" bIns="39187">
            <a:spAutoFit/>
          </a:bodyPr>
          <a:lstStyle>
            <a:lvl1pPr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 dirty="0">
                <a:latin typeface="AmericanaT" charset="0"/>
              </a:rPr>
              <a:t>Abstract</a:t>
            </a:r>
          </a:p>
          <a:p>
            <a:pPr eaLnBrk="1" hangingPunct="1"/>
            <a:r>
              <a:rPr lang="en-US" sz="3400" dirty="0">
                <a:latin typeface="Calibri" charset="0"/>
              </a:rPr>
              <a:t/>
            </a:r>
            <a:br>
              <a:rPr lang="en-US" sz="3400" dirty="0">
                <a:latin typeface="Calibri" charset="0"/>
              </a:rPr>
            </a:br>
            <a:r>
              <a:rPr lang="en-US" sz="4000" dirty="0" err="1">
                <a:latin typeface="Agenda-Regular" charset="0"/>
              </a:rPr>
              <a:t>Lorem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ipsum</a:t>
            </a:r>
            <a:r>
              <a:rPr lang="en-US" sz="4000" dirty="0">
                <a:latin typeface="Agenda-Regular" charset="0"/>
              </a:rPr>
              <a:t> dolor sit </a:t>
            </a:r>
            <a:r>
              <a:rPr lang="en-US" sz="4000" dirty="0" err="1">
                <a:latin typeface="Agenda-Regular" charset="0"/>
              </a:rPr>
              <a:t>amet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consectetuer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adipiscing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elit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Mauris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sed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arcu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Aliquam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nibh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Suspendisse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porttitor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nisl</a:t>
            </a:r>
            <a:r>
              <a:rPr lang="en-US" sz="4000" dirty="0">
                <a:latin typeface="Agenda-Regular" charset="0"/>
              </a:rPr>
              <a:t> at </a:t>
            </a:r>
            <a:r>
              <a:rPr lang="en-US" sz="4000" dirty="0" err="1">
                <a:latin typeface="Agenda-Regular" charset="0"/>
              </a:rPr>
              <a:t>tincidunt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lobortis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eros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eros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aliquam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nisl</a:t>
            </a:r>
            <a:r>
              <a:rPr lang="en-US" sz="4000" dirty="0">
                <a:latin typeface="Agenda-Regular" charset="0"/>
              </a:rPr>
              <a:t>, ac </a:t>
            </a:r>
            <a:r>
              <a:rPr lang="en-US" sz="4000" dirty="0" err="1">
                <a:latin typeface="Agenda-Regular" charset="0"/>
              </a:rPr>
              <a:t>molestie</a:t>
            </a:r>
            <a:r>
              <a:rPr lang="en-US" sz="4000" dirty="0">
                <a:latin typeface="Agenda-Regular" charset="0"/>
              </a:rPr>
              <a:t> ligula </a:t>
            </a:r>
            <a:r>
              <a:rPr lang="en-US" sz="4000" dirty="0" err="1">
                <a:latin typeface="Agenda-Regular" charset="0"/>
              </a:rPr>
              <a:t>sem</a:t>
            </a:r>
            <a:r>
              <a:rPr lang="en-US" sz="4000" dirty="0">
                <a:latin typeface="Agenda-Regular" charset="0"/>
              </a:rPr>
              <a:t> et nisi. </a:t>
            </a:r>
            <a:r>
              <a:rPr lang="en-US" sz="4000" dirty="0" err="1">
                <a:latin typeface="Agenda-Regular" charset="0"/>
              </a:rPr>
              <a:t>Cras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sed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libero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eget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lorem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tristique</a:t>
            </a:r>
            <a:r>
              <a:rPr lang="en-US" sz="4000" dirty="0">
                <a:latin typeface="Agenda-Regular" charset="0"/>
              </a:rPr>
              <a:t> tempus. </a:t>
            </a:r>
            <a:r>
              <a:rPr lang="en-US" sz="4000" dirty="0" err="1">
                <a:latin typeface="Agenda-Regular" charset="0"/>
              </a:rPr>
              <a:t>Vivamus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interdum</a:t>
            </a:r>
            <a:r>
              <a:rPr lang="en-US" sz="4000" dirty="0">
                <a:latin typeface="Agenda-Regular" charset="0"/>
              </a:rPr>
              <a:t> dictum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Nullam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malesuada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tincidunt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felis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Sed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eget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metus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faucibus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neque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consequat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suscipit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Duis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condimentum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iaculis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eros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Quisque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enim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lectus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tincidunt</a:t>
            </a:r>
            <a:r>
              <a:rPr lang="en-US" sz="4000" dirty="0">
                <a:latin typeface="Agenda-Regular" charset="0"/>
              </a:rPr>
              <a:t> a, </a:t>
            </a:r>
            <a:r>
              <a:rPr lang="en-US" sz="4000" dirty="0" err="1">
                <a:latin typeface="Agenda-Regular" charset="0"/>
              </a:rPr>
              <a:t>vehicula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bibendum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posuere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vel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orci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Proin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mauris</a:t>
            </a:r>
            <a:r>
              <a:rPr lang="en-US" sz="4000" dirty="0">
                <a:latin typeface="Agenda-Regular" charset="0"/>
              </a:rPr>
              <a:t> magna, dictum sit </a:t>
            </a:r>
            <a:r>
              <a:rPr lang="en-US" sz="4000" dirty="0" err="1">
                <a:latin typeface="Agenda-Regular" charset="0"/>
              </a:rPr>
              <a:t>amet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dapibus</a:t>
            </a:r>
            <a:r>
              <a:rPr lang="en-US" sz="4000" dirty="0">
                <a:latin typeface="Agenda-Regular" charset="0"/>
              </a:rPr>
              <a:t> at, </a:t>
            </a:r>
            <a:r>
              <a:rPr lang="en-US" sz="4000" dirty="0" err="1">
                <a:latin typeface="Agenda-Regular" charset="0"/>
              </a:rPr>
              <a:t>hendrerit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vel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orci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Suspendisse</a:t>
            </a:r>
            <a:r>
              <a:rPr lang="en-US" sz="4000" dirty="0">
                <a:latin typeface="Agenda-Regular" charset="0"/>
              </a:rPr>
              <a:t> ligula. </a:t>
            </a:r>
            <a:r>
              <a:rPr lang="en-US" sz="4000" dirty="0" err="1">
                <a:latin typeface="Agenda-Regular" charset="0"/>
              </a:rPr>
              <a:t>Duis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elementum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Morbi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adipiscing</a:t>
            </a:r>
            <a:r>
              <a:rPr lang="en-US" sz="4000" dirty="0">
                <a:latin typeface="Agenda-Regular" charset="0"/>
              </a:rPr>
              <a:t> nisi id </a:t>
            </a:r>
            <a:r>
              <a:rPr lang="en-US" sz="4000" dirty="0" err="1">
                <a:latin typeface="Agenda-Regular" charset="0"/>
              </a:rPr>
              <a:t>risus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Nunc</a:t>
            </a:r>
            <a:r>
              <a:rPr lang="en-US" sz="4000" dirty="0">
                <a:latin typeface="Agenda-Regular" charset="0"/>
              </a:rPr>
              <a:t> a ante. </a:t>
            </a:r>
            <a:r>
              <a:rPr lang="en-US" sz="4000" dirty="0" err="1">
                <a:latin typeface="Agenda-Regular" charset="0"/>
              </a:rPr>
              <a:t>Donec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volutpat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urna</a:t>
            </a:r>
            <a:r>
              <a:rPr lang="en-US" sz="4000" dirty="0">
                <a:latin typeface="Agenda-Regular" charset="0"/>
              </a:rPr>
              <a:t> a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Sed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porta</a:t>
            </a:r>
            <a:r>
              <a:rPr lang="en-US" sz="4000" dirty="0">
                <a:latin typeface="Agenda-Regular" charset="0"/>
              </a:rPr>
              <a:t>. Maecenas </a:t>
            </a:r>
            <a:r>
              <a:rPr lang="en-US" sz="4000" dirty="0" err="1">
                <a:latin typeface="Agenda-Regular" charset="0"/>
              </a:rPr>
              <a:t>aliquam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purus</a:t>
            </a:r>
            <a:r>
              <a:rPr lang="en-US" sz="4000" dirty="0">
                <a:latin typeface="Agenda-Regular" charset="0"/>
              </a:rPr>
              <a:t> non </a:t>
            </a:r>
            <a:r>
              <a:rPr lang="en-US" sz="4000" dirty="0" err="1">
                <a:latin typeface="Agenda-Regular" charset="0"/>
              </a:rPr>
              <a:t>luctus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viverra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risus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libero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scelerisque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, ac </a:t>
            </a:r>
            <a:r>
              <a:rPr lang="en-US" sz="4000" dirty="0" err="1">
                <a:latin typeface="Agenda-Regular" charset="0"/>
              </a:rPr>
              <a:t>faucibus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nibh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 at diam.</a:t>
            </a: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r>
              <a:rPr lang="en-US" sz="4000" b="1" i="1" dirty="0">
                <a:latin typeface="Agenda-Regular" charset="0"/>
              </a:rPr>
              <a:t>This is intended to be the introduction or abstract something that sums up the project.  </a:t>
            </a:r>
            <a:r>
              <a:rPr lang="en-US" sz="4000" dirty="0" err="1">
                <a:latin typeface="Agenda-Regular" charset="0"/>
              </a:rPr>
              <a:t>Lorem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ipsum</a:t>
            </a:r>
            <a:r>
              <a:rPr lang="en-US" sz="4000" dirty="0">
                <a:latin typeface="Agenda-Regular" charset="0"/>
              </a:rPr>
              <a:t> dolor sit </a:t>
            </a:r>
            <a:r>
              <a:rPr lang="en-US" sz="4000" dirty="0" err="1">
                <a:latin typeface="Agenda-Regular" charset="0"/>
              </a:rPr>
              <a:t>amet</a:t>
            </a:r>
            <a:r>
              <a:rPr lang="en-US" sz="4000" dirty="0">
                <a:latin typeface="Agenda-Regular" charset="0"/>
              </a:rPr>
              <a:t>, </a:t>
            </a:r>
          </a:p>
        </p:txBody>
      </p:sp>
      <p:pic>
        <p:nvPicPr>
          <p:cNvPr id="11" name="Picture 10" descr="Sunse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90420" y="19828807"/>
            <a:ext cx="8277959" cy="6208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14274691" y="6251575"/>
            <a:ext cx="9984316" cy="2070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373" tIns="39187" rIns="78373" bIns="39187">
            <a:spAutoFit/>
          </a:bodyPr>
          <a:lstStyle>
            <a:lvl1pPr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 dirty="0">
                <a:latin typeface="AmericanaT" charset="0"/>
              </a:rPr>
              <a:t>Hypothesis</a:t>
            </a: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endParaRPr lang="en-US" sz="4000" b="1" i="1" dirty="0">
              <a:latin typeface="Agenda-Regular" charset="0"/>
            </a:endParaRPr>
          </a:p>
          <a:p>
            <a:pPr eaLnBrk="1" hangingPunct="1"/>
            <a:endParaRPr lang="en-US" sz="4000" dirty="0" smtClean="0">
              <a:latin typeface="Agenda-Regular" charset="0"/>
            </a:endParaRP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endParaRPr lang="en-US" sz="4000" dirty="0" smtClean="0">
              <a:latin typeface="Agenda-Regular" charset="0"/>
            </a:endParaRP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endParaRPr lang="en-US" sz="4000" dirty="0" smtClean="0">
              <a:latin typeface="Agenda-Regular" charset="0"/>
            </a:endParaRP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endParaRPr lang="en-US" sz="4000" dirty="0" smtClean="0">
              <a:latin typeface="Agenda-Regular" charset="0"/>
            </a:endParaRP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endParaRPr lang="en-US" sz="4000" dirty="0" smtClean="0">
              <a:latin typeface="Agenda-Regular" charset="0"/>
            </a:endParaRP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endParaRPr lang="en-US" sz="4000" dirty="0" smtClean="0">
              <a:latin typeface="Agenda-Regular" charset="0"/>
            </a:endParaRP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endParaRPr lang="en-US" sz="4000" dirty="0" smtClean="0">
              <a:latin typeface="Agenda-Regular" charset="0"/>
            </a:endParaRPr>
          </a:p>
          <a:p>
            <a:pPr eaLnBrk="1" hangingPunct="1"/>
            <a:endParaRPr lang="en-US" sz="4000" dirty="0">
              <a:latin typeface="Agenda-Regular" charset="0"/>
            </a:endParaRPr>
          </a:p>
          <a:p>
            <a:pPr eaLnBrk="1" hangingPunct="1"/>
            <a:endParaRPr lang="en-US" sz="4000" dirty="0" smtClean="0">
              <a:latin typeface="Agenda-Regular" charset="0"/>
            </a:endParaRPr>
          </a:p>
          <a:p>
            <a:pPr eaLnBrk="1" hangingPunct="1"/>
            <a:r>
              <a:rPr lang="en-US" sz="4000" dirty="0" err="1" smtClean="0">
                <a:latin typeface="Agenda-Regular" charset="0"/>
              </a:rPr>
              <a:t>tincidunt</a:t>
            </a:r>
            <a:r>
              <a:rPr lang="en-US" sz="4000" dirty="0" smtClean="0">
                <a:latin typeface="Agenda-Regular" charset="0"/>
              </a:rPr>
              <a:t> </a:t>
            </a:r>
            <a:r>
              <a:rPr lang="en-US" sz="4000" dirty="0" err="1" smtClean="0">
                <a:latin typeface="Agenda-Regular" charset="0"/>
              </a:rPr>
              <a:t>lobortis</a:t>
            </a:r>
            <a:r>
              <a:rPr lang="en-US" sz="4000" dirty="0" smtClean="0">
                <a:latin typeface="Agenda-Regular" charset="0"/>
              </a:rPr>
              <a:t>, </a:t>
            </a:r>
            <a:r>
              <a:rPr lang="en-US" sz="4000" dirty="0" err="1" smtClean="0">
                <a:latin typeface="Agenda-Regular" charset="0"/>
              </a:rPr>
              <a:t>eros</a:t>
            </a:r>
            <a:r>
              <a:rPr lang="en-US" sz="4000" dirty="0" smtClean="0">
                <a:latin typeface="Agenda-Regular" charset="0"/>
              </a:rPr>
              <a:t> </a:t>
            </a:r>
            <a:r>
              <a:rPr lang="en-US" sz="4000" dirty="0" err="1" smtClean="0">
                <a:latin typeface="Agenda-Regular" charset="0"/>
              </a:rPr>
              <a:t>eros</a:t>
            </a:r>
            <a:r>
              <a:rPr lang="en-US" sz="4000" dirty="0" smtClean="0">
                <a:latin typeface="Agenda-Regular" charset="0"/>
              </a:rPr>
              <a:t> </a:t>
            </a:r>
            <a:r>
              <a:rPr lang="en-US" sz="4000" dirty="0" err="1" smtClean="0">
                <a:latin typeface="Agenda-Regular" charset="0"/>
              </a:rPr>
              <a:t>aliquam</a:t>
            </a:r>
            <a:r>
              <a:rPr lang="en-US" sz="4000" dirty="0" smtClean="0">
                <a:latin typeface="Agenda-Regular" charset="0"/>
              </a:rPr>
              <a:t> </a:t>
            </a:r>
            <a:r>
              <a:rPr lang="en-US" sz="4000" dirty="0" err="1" smtClean="0">
                <a:latin typeface="Agenda-Regular" charset="0"/>
              </a:rPr>
              <a:t>nisl</a:t>
            </a:r>
            <a:r>
              <a:rPr lang="en-US" sz="4000" dirty="0" smtClean="0">
                <a:latin typeface="Agenda-Regular" charset="0"/>
              </a:rPr>
              <a:t>, ac </a:t>
            </a:r>
            <a:r>
              <a:rPr lang="en-US" sz="4000" dirty="0" err="1" smtClean="0">
                <a:latin typeface="Agenda-Regular" charset="0"/>
              </a:rPr>
              <a:t>molestie</a:t>
            </a:r>
            <a:r>
              <a:rPr lang="en-US" sz="4000" dirty="0" smtClean="0">
                <a:latin typeface="Agenda-Regular" charset="0"/>
              </a:rPr>
              <a:t> ligula </a:t>
            </a:r>
            <a:r>
              <a:rPr lang="en-US" sz="4000" dirty="0" err="1" smtClean="0">
                <a:latin typeface="Agenda-Regular" charset="0"/>
              </a:rPr>
              <a:t>sem</a:t>
            </a:r>
            <a:r>
              <a:rPr lang="en-US" sz="4000" dirty="0" smtClean="0">
                <a:latin typeface="Agenda-Regular" charset="0"/>
              </a:rPr>
              <a:t> et nisi. </a:t>
            </a:r>
          </a:p>
          <a:p>
            <a:pPr eaLnBrk="1" hangingPunct="1"/>
            <a:r>
              <a:rPr lang="en-US" sz="4000" dirty="0" err="1" smtClean="0">
                <a:latin typeface="Agenda-Regular" charset="0"/>
              </a:rPr>
              <a:t>consequat</a:t>
            </a:r>
            <a:r>
              <a:rPr lang="en-US" sz="4000" dirty="0" smtClean="0">
                <a:latin typeface="Agenda-Regular" charset="0"/>
              </a:rPr>
              <a:t> </a:t>
            </a:r>
            <a:r>
              <a:rPr lang="en-US" sz="4000" dirty="0" err="1" smtClean="0">
                <a:latin typeface="Agenda-Regular" charset="0"/>
              </a:rPr>
              <a:t>suscipit</a:t>
            </a:r>
            <a:r>
              <a:rPr lang="en-US" sz="4000" dirty="0" smtClean="0">
                <a:latin typeface="Agenda-Regular" charset="0"/>
              </a:rPr>
              <a:t>. </a:t>
            </a:r>
          </a:p>
          <a:p>
            <a:pPr eaLnBrk="1" hangingPunct="1"/>
            <a:endParaRPr lang="en-US" sz="4000" dirty="0" smtClean="0">
              <a:latin typeface="Agenda-Regular" charset="0"/>
            </a:endParaRPr>
          </a:p>
          <a:p>
            <a:pPr eaLnBrk="1" hangingPunct="1"/>
            <a:r>
              <a:rPr lang="en-US" sz="4000" dirty="0" err="1" smtClean="0">
                <a:latin typeface="Agenda-Regular" charset="0"/>
              </a:rPr>
              <a:t>Quisque</a:t>
            </a:r>
            <a:r>
              <a:rPr lang="en-US" sz="4000" dirty="0" smtClean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enim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lectus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tincidunt</a:t>
            </a:r>
            <a:r>
              <a:rPr lang="en-US" sz="4000" dirty="0">
                <a:latin typeface="Agenda-Regular" charset="0"/>
              </a:rPr>
              <a:t> a, </a:t>
            </a:r>
            <a:r>
              <a:rPr lang="en-US" sz="4000" dirty="0" err="1">
                <a:latin typeface="Agenda-Regular" charset="0"/>
              </a:rPr>
              <a:t>vehicula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bibendum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posuere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vel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orci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Proin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mauris</a:t>
            </a:r>
            <a:r>
              <a:rPr lang="en-US" sz="4000" dirty="0">
                <a:latin typeface="Agenda-Regular" charset="0"/>
              </a:rPr>
              <a:t> magna, dictum sit </a:t>
            </a:r>
            <a:r>
              <a:rPr lang="en-US" sz="4000" dirty="0" err="1">
                <a:latin typeface="Agenda-Regular" charset="0"/>
              </a:rPr>
              <a:t>amet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dapibus</a:t>
            </a:r>
            <a:r>
              <a:rPr lang="en-US" sz="4000" dirty="0">
                <a:latin typeface="Agenda-Regular" charset="0"/>
              </a:rPr>
              <a:t> at, </a:t>
            </a:r>
            <a:r>
              <a:rPr lang="en-US" sz="4000" dirty="0" err="1">
                <a:latin typeface="Agenda-Regular" charset="0"/>
              </a:rPr>
              <a:t>hendrerit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vel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orci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Suspendisse</a:t>
            </a:r>
            <a:r>
              <a:rPr lang="en-US" sz="4000" dirty="0">
                <a:latin typeface="Agenda-Regular" charset="0"/>
              </a:rPr>
              <a:t> ligula. </a:t>
            </a:r>
            <a:r>
              <a:rPr lang="en-US" sz="4000" dirty="0" err="1">
                <a:latin typeface="Agenda-Regular" charset="0"/>
              </a:rPr>
              <a:t>Duis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elementum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Morbi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adipiscing</a:t>
            </a:r>
            <a:r>
              <a:rPr lang="en-US" sz="4000" dirty="0">
                <a:latin typeface="Agenda-Regular" charset="0"/>
              </a:rPr>
              <a:t> nisi id </a:t>
            </a:r>
            <a:r>
              <a:rPr lang="en-US" sz="4000" dirty="0" err="1">
                <a:latin typeface="Agenda-Regular" charset="0"/>
              </a:rPr>
              <a:t>risus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Nunc</a:t>
            </a:r>
            <a:r>
              <a:rPr lang="en-US" sz="4000" dirty="0">
                <a:latin typeface="Agenda-Regular" charset="0"/>
              </a:rPr>
              <a:t> a ante. </a:t>
            </a:r>
            <a:r>
              <a:rPr lang="en-US" sz="4000" dirty="0" err="1">
                <a:latin typeface="Agenda-Regular" charset="0"/>
              </a:rPr>
              <a:t>Donec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volutpat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urna</a:t>
            </a:r>
            <a:r>
              <a:rPr lang="en-US" sz="4000" dirty="0">
                <a:latin typeface="Agenda-Regular" charset="0"/>
              </a:rPr>
              <a:t> a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Sed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porta</a:t>
            </a:r>
            <a:r>
              <a:rPr lang="en-US" sz="4000" dirty="0">
                <a:latin typeface="Agenda-Regular" charset="0"/>
              </a:rPr>
              <a:t>. Maecenas </a:t>
            </a:r>
            <a:r>
              <a:rPr lang="en-US" sz="4000" dirty="0" err="1">
                <a:latin typeface="Agenda-Regular" charset="0"/>
              </a:rPr>
              <a:t>aliquam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purus</a:t>
            </a:r>
            <a:r>
              <a:rPr lang="en-US" sz="4000" dirty="0">
                <a:latin typeface="Agenda-Regular" charset="0"/>
              </a:rPr>
              <a:t> non </a:t>
            </a:r>
            <a:r>
              <a:rPr lang="en-US" sz="4000" dirty="0" err="1">
                <a:latin typeface="Agenda-Regular" charset="0"/>
              </a:rPr>
              <a:t>luctus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viverra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risus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libero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scelerisque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, ac </a:t>
            </a:r>
            <a:r>
              <a:rPr lang="en-US" sz="4000" dirty="0" err="1">
                <a:latin typeface="Agenda-Regular" charset="0"/>
              </a:rPr>
              <a:t>faucibus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nibh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 at diam.</a:t>
            </a:r>
          </a:p>
        </p:txBody>
      </p:sp>
      <p:graphicFrame>
        <p:nvGraphicFramePr>
          <p:cNvPr id="14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3863302"/>
              </p:ext>
            </p:extLst>
          </p:nvPr>
        </p:nvGraphicFramePr>
        <p:xfrm>
          <a:off x="14020668" y="8573051"/>
          <a:ext cx="11000395" cy="8053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5" imgW="10742083" imgH="7163421" progId="Excel.Chart.8">
                  <p:embed/>
                </p:oleObj>
              </mc:Choice>
              <mc:Fallback>
                <p:oleObj r:id="rId5" imgW="10742083" imgH="716342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20668" y="8573051"/>
                        <a:ext cx="11000395" cy="80538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28323341" y="6172200"/>
            <a:ext cx="8201848" cy="1286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373" tIns="39187" rIns="78373" bIns="39187">
            <a:spAutoFit/>
          </a:bodyPr>
          <a:lstStyle>
            <a:lvl1pPr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87850" eaLnBrk="0" fontAlgn="base" hangingPunct="0">
              <a:spcBef>
                <a:spcPct val="0"/>
              </a:spcBef>
              <a:spcAft>
                <a:spcPct val="0"/>
              </a:spcAft>
              <a:defRPr sz="87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 dirty="0">
                <a:latin typeface="AmericanaT" charset="0"/>
              </a:rPr>
              <a:t>Conclusion</a:t>
            </a:r>
          </a:p>
          <a:p>
            <a:pPr eaLnBrk="1" hangingPunct="1"/>
            <a:endParaRPr lang="en-US" sz="5100" dirty="0">
              <a:latin typeface="AmericanaT" charset="0"/>
            </a:endParaRPr>
          </a:p>
          <a:p>
            <a:pPr eaLnBrk="1" hangingPunct="1"/>
            <a:r>
              <a:rPr lang="en-US" sz="4000" dirty="0" err="1" smtClean="0">
                <a:latin typeface="Agenda-Regular" charset="0"/>
              </a:rPr>
              <a:t>porttitor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nisl</a:t>
            </a:r>
            <a:r>
              <a:rPr lang="en-US" sz="4000" dirty="0">
                <a:latin typeface="Agenda-Regular" charset="0"/>
              </a:rPr>
              <a:t> at </a:t>
            </a:r>
            <a:r>
              <a:rPr lang="en-US" sz="4000" dirty="0" err="1">
                <a:latin typeface="Agenda-Regular" charset="0"/>
              </a:rPr>
              <a:t>tincidunt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lobortis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eros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eros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aliquam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nisl</a:t>
            </a:r>
            <a:r>
              <a:rPr lang="en-US" sz="4000" dirty="0">
                <a:latin typeface="Agenda-Regular" charset="0"/>
              </a:rPr>
              <a:t>, ac </a:t>
            </a:r>
            <a:r>
              <a:rPr lang="en-US" sz="4000" dirty="0" err="1">
                <a:latin typeface="Agenda-Regular" charset="0"/>
              </a:rPr>
              <a:t>molestie</a:t>
            </a:r>
            <a:r>
              <a:rPr lang="en-US" sz="4000" dirty="0">
                <a:latin typeface="Agenda-Regular" charset="0"/>
              </a:rPr>
              <a:t> ligula </a:t>
            </a:r>
            <a:r>
              <a:rPr lang="en-US" sz="4000" dirty="0" err="1">
                <a:latin typeface="Agenda-Regular" charset="0"/>
              </a:rPr>
              <a:t>sem</a:t>
            </a:r>
            <a:r>
              <a:rPr lang="en-US" sz="4000" dirty="0">
                <a:latin typeface="Agenda-Regular" charset="0"/>
              </a:rPr>
              <a:t> et nisi. </a:t>
            </a:r>
            <a:r>
              <a:rPr lang="en-US" sz="4000" dirty="0" err="1">
                <a:latin typeface="Agenda-Regular" charset="0"/>
              </a:rPr>
              <a:t>Cras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sed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libero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eget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lorem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tristique</a:t>
            </a:r>
            <a:r>
              <a:rPr lang="en-US" sz="4000" dirty="0">
                <a:latin typeface="Agenda-Regular" charset="0"/>
              </a:rPr>
              <a:t> tempus. </a:t>
            </a:r>
            <a:r>
              <a:rPr lang="en-US" sz="4000" dirty="0" err="1">
                <a:latin typeface="Agenda-Regular" charset="0"/>
              </a:rPr>
              <a:t>Vivamus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interdum</a:t>
            </a:r>
            <a:r>
              <a:rPr lang="en-US" sz="4000" dirty="0">
                <a:latin typeface="Agenda-Regular" charset="0"/>
              </a:rPr>
              <a:t> dictum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Nullam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malezsuada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tincidunt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felis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Sed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eget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metus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faucibus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neque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consequat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suscipit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Duis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condimentum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iaculis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eros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Quisque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enim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lectus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tincidunt</a:t>
            </a:r>
            <a:r>
              <a:rPr lang="en-US" sz="4000" dirty="0">
                <a:latin typeface="Agenda-Regular" charset="0"/>
              </a:rPr>
              <a:t> a, </a:t>
            </a:r>
            <a:r>
              <a:rPr lang="en-US" sz="4000" dirty="0" err="1">
                <a:latin typeface="Agenda-Regular" charset="0"/>
              </a:rPr>
              <a:t>vehicula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bibendum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posuere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vel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orci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Proin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mauris</a:t>
            </a:r>
            <a:r>
              <a:rPr lang="en-US" sz="4000" dirty="0">
                <a:latin typeface="Agenda-Regular" charset="0"/>
              </a:rPr>
              <a:t> magna, dictum sit </a:t>
            </a:r>
            <a:r>
              <a:rPr lang="en-US" sz="4000" dirty="0" err="1">
                <a:latin typeface="Agenda-Regular" charset="0"/>
              </a:rPr>
              <a:t>amet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dapibus</a:t>
            </a:r>
            <a:r>
              <a:rPr lang="en-US" sz="4000" dirty="0">
                <a:latin typeface="Agenda-Regular" charset="0"/>
              </a:rPr>
              <a:t> at, </a:t>
            </a:r>
            <a:r>
              <a:rPr lang="en-US" sz="4000" dirty="0" err="1">
                <a:latin typeface="Agenda-Regular" charset="0"/>
              </a:rPr>
              <a:t>hendrerit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vel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orci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Suspendisse</a:t>
            </a:r>
            <a:r>
              <a:rPr lang="en-US" sz="4000" dirty="0">
                <a:latin typeface="Agenda-Regular" charset="0"/>
              </a:rPr>
              <a:t> ligula. </a:t>
            </a:r>
            <a:r>
              <a:rPr lang="en-US" sz="4000" dirty="0" err="1">
                <a:latin typeface="Agenda-Regular" charset="0"/>
              </a:rPr>
              <a:t>Duis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elementum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Morbi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adipiscing</a:t>
            </a:r>
            <a:r>
              <a:rPr lang="en-US" sz="4000" dirty="0">
                <a:latin typeface="Agenda-Regular" charset="0"/>
              </a:rPr>
              <a:t> nisi id </a:t>
            </a:r>
            <a:r>
              <a:rPr lang="en-US" sz="4000" dirty="0" err="1">
                <a:latin typeface="Agenda-Regular" charset="0"/>
              </a:rPr>
              <a:t>risus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Nunc</a:t>
            </a:r>
            <a:r>
              <a:rPr lang="en-US" sz="4000" dirty="0">
                <a:latin typeface="Agenda-Regular" charset="0"/>
              </a:rPr>
              <a:t> a ante. </a:t>
            </a:r>
            <a:r>
              <a:rPr lang="en-US" sz="4000" dirty="0" err="1">
                <a:latin typeface="Agenda-Regular" charset="0"/>
              </a:rPr>
              <a:t>Donec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volutpat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urna</a:t>
            </a:r>
            <a:r>
              <a:rPr lang="en-US" sz="4000" dirty="0">
                <a:latin typeface="Agenda-Regular" charset="0"/>
              </a:rPr>
              <a:t> a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. </a:t>
            </a:r>
            <a:r>
              <a:rPr lang="en-US" sz="4000" dirty="0" err="1">
                <a:latin typeface="Agenda-Regular" charset="0"/>
              </a:rPr>
              <a:t>Sed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porta</a:t>
            </a:r>
            <a:r>
              <a:rPr lang="en-US" sz="4000" dirty="0">
                <a:latin typeface="Agenda-Regular" charset="0"/>
              </a:rPr>
              <a:t>. Maecenas </a:t>
            </a:r>
            <a:r>
              <a:rPr lang="en-US" sz="4000" dirty="0" err="1">
                <a:latin typeface="Agenda-Regular" charset="0"/>
              </a:rPr>
              <a:t>aliquam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purus</a:t>
            </a:r>
            <a:r>
              <a:rPr lang="en-US" sz="4000" dirty="0">
                <a:latin typeface="Agenda-Regular" charset="0"/>
              </a:rPr>
              <a:t> non </a:t>
            </a:r>
            <a:r>
              <a:rPr lang="en-US" sz="4000" dirty="0" err="1">
                <a:latin typeface="Agenda-Regular" charset="0"/>
              </a:rPr>
              <a:t>luctus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viverra</a:t>
            </a:r>
            <a:r>
              <a:rPr lang="en-US" sz="4000" dirty="0">
                <a:latin typeface="Agenda-Regular" charset="0"/>
              </a:rPr>
              <a:t>, </a:t>
            </a:r>
            <a:r>
              <a:rPr lang="en-US" sz="4000" dirty="0" err="1">
                <a:latin typeface="Agenda-Regular" charset="0"/>
              </a:rPr>
              <a:t>risus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libero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scelerisque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, ac </a:t>
            </a:r>
            <a:r>
              <a:rPr lang="en-US" sz="4000" dirty="0" err="1">
                <a:latin typeface="Agenda-Regular" charset="0"/>
              </a:rPr>
              <a:t>faucibus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nibh</a:t>
            </a:r>
            <a:r>
              <a:rPr lang="en-US" sz="4000" dirty="0">
                <a:latin typeface="Agenda-Regular" charset="0"/>
              </a:rPr>
              <a:t> </a:t>
            </a:r>
            <a:r>
              <a:rPr lang="en-US" sz="4000" dirty="0" err="1">
                <a:latin typeface="Agenda-Regular" charset="0"/>
              </a:rPr>
              <a:t>erat</a:t>
            </a:r>
            <a:r>
              <a:rPr lang="en-US" sz="4000" dirty="0">
                <a:latin typeface="Agenda-Regular" charset="0"/>
              </a:rPr>
              <a:t> at diam.</a:t>
            </a:r>
          </a:p>
        </p:txBody>
      </p:sp>
      <p:pic>
        <p:nvPicPr>
          <p:cNvPr id="18" name="Picture 17" descr="Water lilie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4832" y="21836285"/>
            <a:ext cx="8831605" cy="6623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77940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236</Words>
  <Application>Microsoft Macintosh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Excel.Chart.8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Wells Stewart</dc:creator>
  <cp:lastModifiedBy>Justin Wells Stewart</cp:lastModifiedBy>
  <cp:revision>5</cp:revision>
  <dcterms:created xsi:type="dcterms:W3CDTF">2011-02-02T15:27:17Z</dcterms:created>
  <dcterms:modified xsi:type="dcterms:W3CDTF">2011-02-24T21:15:25Z</dcterms:modified>
</cp:coreProperties>
</file>