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519" autoAdjust="0"/>
    <p:restoredTop sz="82240" autoAdjust="0"/>
  </p:normalViewPr>
  <p:slideViewPr>
    <p:cSldViewPr snapToGrid="0" snapToObjects="1">
      <p:cViewPr varScale="1">
        <p:scale>
          <a:sx n="95" d="100"/>
          <a:sy n="95" d="100"/>
        </p:scale>
        <p:origin x="192" y="7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22217-53BC-2B4F-968F-AD742656E32C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B09F5-B1A2-0F4D-ABC8-F5231E45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6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B09F5-B1A2-0F4D-ABC8-F5231E4527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0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3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7566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7566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rid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12283723" cy="42150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7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3B3B4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A8000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1" kern="1200" dirty="0" smtClean="0">
                <a:solidFill>
                  <a:srgbClr val="A80003"/>
                </a:solidFill>
                <a:latin typeface="Agenda-Regular"/>
                <a:ea typeface="+mn-ea"/>
                <a:cs typeface="Agenda-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0" y="1676400"/>
            <a:ext cx="0" cy="45684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5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3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14626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314626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655746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0786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7586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346880"/>
            <a:ext cx="12299696" cy="533400"/>
          </a:xfrm>
          <a:prstGeom prst="rect">
            <a:avLst/>
          </a:prstGeom>
          <a:solidFill>
            <a:srgbClr val="A8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6516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636516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C2FF79F-D94A-4F43-B41C-2165E1DD525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rtland-logo.png">
            <a:extLst>
              <a:ext uri="{FF2B5EF4-FFF2-40B4-BE49-F238E27FC236}">
                <a16:creationId xmlns:a16="http://schemas.microsoft.com/office/drawing/2014/main" id="{317B7A9D-1C16-8A4B-AFFD-26B08B226F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300957"/>
            <a:ext cx="1325365" cy="60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rgbClr val="A80003"/>
          </a:solidFill>
          <a:latin typeface="Agenda-LightCondensed"/>
          <a:ea typeface="+mj-ea"/>
          <a:cs typeface="Agenda-LightCondensed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Agenda-Regular"/>
          <a:ea typeface="+mn-ea"/>
          <a:cs typeface="Agenda-Regular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Agenda-Regular"/>
          <a:ea typeface="+mn-ea"/>
          <a:cs typeface="Agenda-Regular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Agenda-Regular"/>
          <a:ea typeface="+mn-ea"/>
          <a:cs typeface="Agenda-Regular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genda-Regular"/>
          <a:ea typeface="+mn-ea"/>
          <a:cs typeface="Agenda-Regular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Agenda-Regular"/>
          <a:ea typeface="+mn-ea"/>
          <a:cs typeface="Agenda-Regular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7718438" cy="1752600"/>
          </a:xfrm>
        </p:spPr>
        <p:txBody>
          <a:bodyPr/>
          <a:lstStyle/>
          <a:p>
            <a:r>
              <a:rPr lang="en-US" dirty="0"/>
              <a:t>Description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05659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04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139</TotalTime>
  <Words>6</Words>
  <Application>Microsoft Macintosh PowerPoint</Application>
  <PresentationFormat>Widescreen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Agenda-LightCondensed</vt:lpstr>
      <vt:lpstr>Agenda-Regular</vt:lpstr>
      <vt:lpstr>Arial</vt:lpstr>
      <vt:lpstr>Calibri</vt:lpstr>
      <vt:lpstr>Clarity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Michelle LoGerfo</dc:creator>
  <cp:lastModifiedBy>Michelle LoGerfo</cp:lastModifiedBy>
  <cp:revision>4</cp:revision>
  <dcterms:created xsi:type="dcterms:W3CDTF">2018-10-23T14:21:46Z</dcterms:created>
  <dcterms:modified xsi:type="dcterms:W3CDTF">2019-07-15T20:11:19Z</dcterms:modified>
</cp:coreProperties>
</file>