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handoutMasterIdLst>
    <p:handoutMasterId r:id="rId4"/>
  </p:handout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4674"/>
  </p:normalViewPr>
  <p:slideViewPr>
    <p:cSldViewPr>
      <p:cViewPr>
        <p:scale>
          <a:sx n="85" d="100"/>
          <a:sy n="85" d="100"/>
        </p:scale>
        <p:origin x="2776" y="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127D7-1530-8349-A6FA-16654AB7B5AA}" type="datetimeFigureOut">
              <a:rPr lang="en-US" smtClean="0"/>
              <a:t>9/28/16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32629-07B7-D945-92E1-3BCBD8EDE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1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support.office.com/en-us/article/Crop-a-picture-or-a-shape-with-a-picture-fill-14d69647-bc93-4f06-9528-df95103aa1e6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upport.office.com/en-us/article/Crop-a-picture-or-a-shape-with-a-picture-fill-14d69647-bc93-4f06-9528-df95103aa1e6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support.office.com/en-us/article/Crop-a-picture-or-a-shape-with-a-picture-fill-14d69647-bc93-4f06-9528-df95103aa1e6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upport.office.com/en-us/article/Crop-a-picture-or-a-shape-with-a-picture-fill-14d69647-bc93-4f06-9528-df95103aa1e6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upport.office.com/en-us/article/Crop-a-picture-or-a-shape-with-a-picture-fill-14d69647-bc93-4f06-9528-df95103aa1e6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upport.office.com/en-us/article/Crop-a-picture-or-a-shape-with-a-picture-fill-14d69647-bc93-4f06-9528-df95103aa1e6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upport.office.com/en-us/article/Crop-a-picture-or-a-shape-with-a-picture-fill-14d69647-bc93-4f06-9528-df95103aa1e6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upport.office.com/en-us/article/Crop-a-picture-or-a-shape-with-a-picture-fill-14d69647-bc93-4f06-9528-df95103aa1e6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upport.office.com/en-us/article/Crop-a-picture-or-a-shape-with-a-picture-fill-14d69647-bc93-4f06-9528-df95103aa1e6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-1752600" y="-3733800"/>
            <a:ext cx="13030200" cy="12649200"/>
          </a:xfrm>
          <a:prstGeom prst="ellipse">
            <a:avLst/>
          </a:prstGeom>
          <a:gradFill flip="none" rotWithShape="1">
            <a:gsLst>
              <a:gs pos="47000">
                <a:schemeClr val="bg1">
                  <a:lumMod val="100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19607"/>
            <a:ext cx="5348850" cy="606409"/>
          </a:xfrm>
        </p:spPr>
        <p:txBody>
          <a:bodyPr anchor="b"/>
          <a:lstStyle>
            <a:lvl1pPr marL="0" indent="0" algn="l">
              <a:buFontTx/>
              <a:buNone/>
              <a:defRPr sz="2800">
                <a:latin typeface="+mn-lt"/>
                <a:ea typeface="Agenda-Light" charset="0"/>
                <a:cs typeface="Agenda-Light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362200"/>
            <a:ext cx="5356224" cy="2051016"/>
          </a:xfrm>
        </p:spPr>
        <p:txBody>
          <a:bodyPr anchor="b"/>
          <a:lstStyle>
            <a:lvl1pPr algn="l">
              <a:defRPr sz="4000" b="1" i="0">
                <a:solidFill>
                  <a:srgbClr val="D02139"/>
                </a:solidFill>
                <a:latin typeface="Americana" charset="0"/>
                <a:ea typeface="Americana" charset="0"/>
                <a:cs typeface="Americ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82C6FA3-A783-6443-8576-24E54F21A8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048797"/>
            <a:ext cx="1574799" cy="39920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circle with an alpha gradient, 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4"/>
              </a:rPr>
              <a:t>https://support.office.com/en-us/article/Crop-a-picture-or-a-shape-with-a-picture-fill-14d69647-bc93-4f06-9528-df95103aa1e6</a:t>
            </a:r>
            <a:endParaRPr lang="en-US" sz="1800" b="0" baseline="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0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799" y="1752600"/>
            <a:ext cx="653796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82C6FA3-A783-6443-8576-24E54F21A8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-1752600" y="-3733800"/>
            <a:ext cx="13030200" cy="12649200"/>
          </a:xfrm>
          <a:prstGeom prst="ellipse">
            <a:avLst/>
          </a:prstGeom>
          <a:gradFill flip="none" rotWithShape="1">
            <a:gsLst>
              <a:gs pos="47000">
                <a:schemeClr val="bg1">
                  <a:lumMod val="100000"/>
                </a:schemeClr>
              </a:gs>
              <a:gs pos="67000">
                <a:schemeClr val="bg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406900"/>
            <a:ext cx="6537960" cy="1362075"/>
          </a:xfrm>
        </p:spPr>
        <p:txBody>
          <a:bodyPr anchor="t"/>
          <a:lstStyle>
            <a:lvl1pPr algn="l">
              <a:defRPr sz="4000" b="1" i="0" cap="none">
                <a:effectLst/>
                <a:latin typeface="Americana" charset="0"/>
                <a:ea typeface="Americana" charset="0"/>
                <a:cs typeface="Americ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2906713"/>
            <a:ext cx="6537961" cy="150018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82C6FA3-A783-6443-8576-24E54F21A8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048797"/>
            <a:ext cx="1574799" cy="39920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circle with an alpha gradient, 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4"/>
              </a:rPr>
              <a:t>https://support.office.com/en-us/article/Crop-a-picture-or-a-shape-with-a-picture-fill-14d69647-bc93-4f06-9528-df95103aa1e6</a:t>
            </a:r>
            <a:endParaRPr lang="en-US" sz="1800" b="0" baseline="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7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752600"/>
            <a:ext cx="3200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4794" y="1752600"/>
            <a:ext cx="3200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82C6FA3-A783-6443-8576-24E54F21A8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3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2360" y="1738207"/>
            <a:ext cx="3200400" cy="639762"/>
          </a:xfrm>
        </p:spPr>
        <p:txBody>
          <a:bodyPr anchor="b"/>
          <a:lstStyle>
            <a:lvl1pPr marL="0" indent="0">
              <a:buNone/>
              <a:defRPr sz="2400" b="0">
                <a:latin typeface="Agenda-Bold" charset="0"/>
                <a:ea typeface="Agenda-Bold" charset="0"/>
                <a:cs typeface="Agenda-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2360" y="2377969"/>
            <a:ext cx="3200400" cy="34132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53796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799" y="1738207"/>
            <a:ext cx="3200400" cy="639762"/>
          </a:xfrm>
        </p:spPr>
        <p:txBody>
          <a:bodyPr anchor="b"/>
          <a:lstStyle>
            <a:lvl1pPr marL="0" indent="0">
              <a:buNone/>
              <a:defRPr sz="2400" b="0">
                <a:latin typeface="Agenda-Bold" charset="0"/>
                <a:ea typeface="Agenda-Bold" charset="0"/>
                <a:cs typeface="Agenda-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304799" y="2377969"/>
            <a:ext cx="3200400" cy="34132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82C6FA3-A783-6443-8576-24E54F21A8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0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82C6FA3-A783-6443-8576-24E54F21A8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5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82C6FA3-A783-6443-8576-24E54F21A8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0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56" y="380999"/>
            <a:ext cx="2106135" cy="947737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017" y="381000"/>
            <a:ext cx="4203434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056" y="1557336"/>
            <a:ext cx="2106134" cy="4233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82C6FA3-A783-6443-8576-24E54F21A8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2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7" y="4060030"/>
            <a:ext cx="6550397" cy="5667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799" y="402430"/>
            <a:ext cx="57150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4626766"/>
            <a:ext cx="6550396" cy="11644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82C6FA3-A783-6443-8576-24E54F21A8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7241850" y="0"/>
            <a:ext cx="507732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All Photos are located on the Master Slides.</a:t>
            </a:r>
          </a:p>
          <a:p>
            <a:endParaRPr lang="en-US" sz="1800" dirty="0">
              <a:latin typeface="Agenda-Bold" charset="0"/>
              <a:ea typeface="Agenda-Bold" charset="0"/>
              <a:cs typeface="Agenda-Bold" charset="0"/>
            </a:endParaRPr>
          </a:p>
          <a:p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To replace the photo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</a:rPr>
              <a:t> on this slide, use the following instructions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:</a:t>
            </a:r>
          </a:p>
          <a:p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</a:rPr>
              <a:t>Go the the Slide Master 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</a:rPr>
              <a:t>(View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 Master  Slide Master)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Select the master slide with the photo you would like to replace.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The photo is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underneath a shape object with an alpha gradient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 In order to select it, click on the white</a:t>
            </a: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 rectangle with an alpha gradient, </a:t>
            </a:r>
            <a:r>
              <a:rPr lang="en-US" sz="180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right click and select </a:t>
            </a:r>
            <a:r>
              <a:rPr lang="en-US" sz="180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Send To Back  Send To Back.</a:t>
            </a:r>
          </a:p>
          <a:p>
            <a:pPr marL="342900" indent="-342900">
              <a:buAutoNum type="arabicParenR"/>
            </a:pPr>
            <a:r>
              <a:rPr lang="en-U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Click on the photo, then right click and select Change Picture</a:t>
            </a:r>
            <a:r>
              <a:rPr lang="is-IS" sz="180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…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In the file browser, find the photo you would like to insert, select it and then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Insert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You may need to crop/reposition the picture to make it fill the space. With the picture selected, go up to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Picture Format 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again and this time click on </a:t>
            </a:r>
            <a:r>
              <a:rPr lang="is-IS" sz="1800" b="0" baseline="0" dirty="0" smtClean="0">
                <a:latin typeface="Agenda-Bold" charset="0"/>
                <a:ea typeface="Agenda-Bold" charset="0"/>
                <a:cs typeface="Agenda-Bold" charset="0"/>
                <a:sym typeface="Wingdings"/>
              </a:rPr>
              <a:t>Crop</a:t>
            </a: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.</a:t>
            </a:r>
          </a:p>
          <a:p>
            <a:pPr marL="342900" indent="-342900">
              <a:buAutoNum type="arabicParenR"/>
            </a:pPr>
            <a:r>
              <a:rPr lang="is-I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</a:rPr>
              <a:t>Scale/resize the image and the photo boundaries as needed. For instructions on cropping images, please go here: </a:t>
            </a:r>
            <a:r>
              <a:rPr lang="en-US" sz="1800" b="0" baseline="0" dirty="0" smtClean="0">
                <a:latin typeface="Agenda-Regular" charset="0"/>
                <a:ea typeface="Agenda-Regular" charset="0"/>
                <a:cs typeface="Agenda-Regular" charset="0"/>
                <a:sym typeface="Wingdings"/>
                <a:hlinkClick r:id="rId2"/>
              </a:rPr>
              <a:t>https://support.office.com/en-us/article/Crop-a-picture-or-a-shape-with-a-picture-fill-14d69647-bc93-4f06-9528-df95103aa1e6</a:t>
            </a:r>
            <a:endParaRPr lang="en-US" sz="1800" b="0" baseline="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 smtClean="0">
              <a:latin typeface="Agenda-Regular" charset="0"/>
              <a:ea typeface="Agenda-Regular" charset="0"/>
              <a:cs typeface="Agenda-Regular" charset="0"/>
              <a:sym typeface="Wingdings"/>
            </a:endParaRPr>
          </a:p>
          <a:p>
            <a:pPr marL="342900" indent="-342900">
              <a:buAutoNum type="arabicParenR"/>
            </a:pPr>
            <a:endParaRPr lang="en-US" sz="1800" dirty="0">
              <a:latin typeface="Agenda-Regular" charset="0"/>
              <a:ea typeface="Agenda-Regular" charset="0"/>
              <a:cs typeface="Agenda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tiff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0"/>
            <a:ext cx="27432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400800" y="0"/>
            <a:ext cx="2743200" cy="6858000"/>
          </a:xfrm>
          <a:prstGeom prst="rect">
            <a:avLst/>
          </a:prstGeom>
          <a:gradFill flip="none" rotWithShape="1">
            <a:gsLst>
              <a:gs pos="20000">
                <a:schemeClr val="bg1">
                  <a:lumMod val="100000"/>
                </a:schemeClr>
              </a:gs>
              <a:gs pos="8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65379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653796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2260599" y="6019800"/>
            <a:ext cx="1203959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3159" y="6019800"/>
            <a:ext cx="233997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61735" y="6019800"/>
            <a:ext cx="55562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>
                <a:latin typeface="Agenda-Light" charset="0"/>
                <a:ea typeface="Agenda-Light" charset="0"/>
                <a:cs typeface="Agenda-Light" charset="0"/>
              </a:defRPr>
            </a:lvl1pPr>
          </a:lstStyle>
          <a:p>
            <a:fld id="{A82C6FA3-A783-6443-8576-24E54F21A8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048797"/>
            <a:ext cx="1574799" cy="399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>
          <a:solidFill>
            <a:srgbClr val="D02139"/>
          </a:solidFill>
          <a:latin typeface="Americana" charset="0"/>
          <a:ea typeface="Americana" charset="0"/>
          <a:cs typeface="American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mericanaT Bold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Verdan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Verdan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Verdan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Verdan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2139"/>
                </a:solidFill>
              </a:rPr>
              <a:t>Your Presentation Title Here</a:t>
            </a:r>
            <a:endParaRPr lang="en-US" dirty="0">
              <a:solidFill>
                <a:srgbClr val="D0213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mericanaT Bold"/>
        <a:ea typeface="ＭＳ Ｐゴシック"/>
        <a:cs typeface="ＭＳ Ｐゴシック"/>
      </a:majorFont>
      <a:minorFont>
        <a:latin typeface="Agenda-Regular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4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Agenda-Bold</vt:lpstr>
      <vt:lpstr>Agenda-Light</vt:lpstr>
      <vt:lpstr>Agenda-Regular</vt:lpstr>
      <vt:lpstr>Americana</vt:lpstr>
      <vt:lpstr>AmericanaT Bold</vt:lpstr>
      <vt:lpstr>Arial</vt:lpstr>
      <vt:lpstr>Georgia</vt:lpstr>
      <vt:lpstr>ＭＳ Ｐゴシック</vt:lpstr>
      <vt:lpstr>Verdana</vt:lpstr>
      <vt:lpstr>Wingdings</vt:lpstr>
      <vt:lpstr>3_Blank Presentation</vt:lpstr>
      <vt:lpstr>Your Presentation Title Here</vt:lpstr>
      <vt:lpstr>PowerPoint Presentation</vt:lpstr>
    </vt:vector>
  </TitlesOfParts>
  <Company>SUNY Cortland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SUNY Cortland</dc:creator>
  <cp:lastModifiedBy>Microsoft Office User</cp:lastModifiedBy>
  <cp:revision>52</cp:revision>
  <cp:lastPrinted>2016-03-21T17:49:54Z</cp:lastPrinted>
  <dcterms:created xsi:type="dcterms:W3CDTF">2008-04-15T19:07:33Z</dcterms:created>
  <dcterms:modified xsi:type="dcterms:W3CDTF">2016-09-28T19:53:57Z</dcterms:modified>
</cp:coreProperties>
</file>